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2" roundtripDataSignature="AMtx7mjgrLXhuPMZIF4PhUY9XVTXIR++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 txBox="1"/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9"/>
          <p:cNvSpPr txBox="1"/>
          <p:nvPr>
            <p:ph idx="1" type="body"/>
          </p:nvPr>
        </p:nvSpPr>
        <p:spPr>
          <a:xfrm>
            <a:off x="441960" y="1489393"/>
            <a:ext cx="112623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0" type="dt"/>
          </p:nvPr>
        </p:nvSpPr>
        <p:spPr>
          <a:xfrm>
            <a:off x="441960" y="6291105"/>
            <a:ext cx="3154680" cy="408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1" type="ftr"/>
          </p:nvPr>
        </p:nvSpPr>
        <p:spPr>
          <a:xfrm>
            <a:off x="3840480" y="6312853"/>
            <a:ext cx="453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">
  <p:cSld name="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/>
        </p:nvSpPr>
        <p:spPr>
          <a:xfrm>
            <a:off x="1082040" y="5364480"/>
            <a:ext cx="10027920" cy="1000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 txBox="1"/>
          <p:nvPr/>
        </p:nvSpPr>
        <p:spPr>
          <a:xfrm>
            <a:off x="1082040" y="5364480"/>
            <a:ext cx="10027920" cy="1000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0"/>
          <p:cNvSpPr txBox="1"/>
          <p:nvPr>
            <p:ph type="title"/>
          </p:nvPr>
        </p:nvSpPr>
        <p:spPr>
          <a:xfrm>
            <a:off x="923925" y="4357846"/>
            <a:ext cx="10515600" cy="1214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sz="3200" cap="smal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923926" y="565785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1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0"/>
          <p:cNvSpPr txBox="1"/>
          <p:nvPr/>
        </p:nvSpPr>
        <p:spPr>
          <a:xfrm>
            <a:off x="1082040" y="5364480"/>
            <a:ext cx="10027920" cy="1000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Comparison">
  <p:cSld name="Horizontal 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41960" y="1489393"/>
            <a:ext cx="54711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41960" y="6291105"/>
            <a:ext cx="3154680" cy="408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840480" y="6312853"/>
            <a:ext cx="453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6299202" y="1489392"/>
            <a:ext cx="54711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Comparison">
  <p:cSld name="Vertical 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441960" y="1489393"/>
            <a:ext cx="11328402" cy="1939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41960" y="6291105"/>
            <a:ext cx="3154680" cy="408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3840480" y="6312853"/>
            <a:ext cx="4531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441960" y="3708400"/>
            <a:ext cx="11328402" cy="2132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">
  <p:cSld name="Full Screen Image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idx="1" type="body"/>
          </p:nvPr>
        </p:nvSpPr>
        <p:spPr>
          <a:xfrm>
            <a:off x="0" y="-10160"/>
            <a:ext cx="12192000" cy="68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44989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Arial"/>
              <a:buNone/>
              <a:defRPr b="1" i="0" sz="1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a black square&#10;&#10;Description automatically generated with medium confidence" id="39" name="Google Shape;39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125" y="1590450"/>
            <a:ext cx="3468900" cy="3468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" name="Google Shape;40;p1"/>
          <p:cNvSpPr txBox="1"/>
          <p:nvPr/>
        </p:nvSpPr>
        <p:spPr>
          <a:xfrm>
            <a:off x="75" y="1548025"/>
            <a:ext cx="121920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/>
              <a:t>Watchee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300"/>
              <a:t>Discover, Share, and Enjoy Movies Together</a:t>
            </a:r>
            <a:endParaRPr i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"/>
          <p:cNvSpPr txBox="1"/>
          <p:nvPr/>
        </p:nvSpPr>
        <p:spPr>
          <a:xfrm>
            <a:off x="9152900" y="5315925"/>
            <a:ext cx="30390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Matteo Laini - 10683821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Matteo Macaluso - 10656537</a:t>
            </a:r>
            <a:endParaRPr sz="1700"/>
          </a:p>
        </p:txBody>
      </p:sp>
      <p:sp>
        <p:nvSpPr>
          <p:cNvPr id="42" name="Google Shape;42;p1"/>
          <p:cNvSpPr txBox="1"/>
          <p:nvPr>
            <p:ph type="title"/>
          </p:nvPr>
        </p:nvSpPr>
        <p:spPr>
          <a:xfrm>
            <a:off x="120075" y="70575"/>
            <a:ext cx="11941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Design and Implementation of Mobile Applications - 2024/25</a:t>
            </a:r>
            <a:endParaRPr sz="30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77"/>
              <a:t>Prof. Luciano Baresi</a:t>
            </a:r>
            <a:endParaRPr sz="197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GB"/>
              <a:t>Introduction</a:t>
            </a:r>
            <a:endParaRPr/>
          </a:p>
        </p:txBody>
      </p:sp>
      <p:sp>
        <p:nvSpPr>
          <p:cNvPr id="48" name="Google Shape;48;p2"/>
          <p:cNvSpPr txBox="1"/>
          <p:nvPr>
            <p:ph idx="1" type="body"/>
          </p:nvPr>
        </p:nvSpPr>
        <p:spPr>
          <a:xfrm>
            <a:off x="266850" y="2068075"/>
            <a:ext cx="65622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Watchee</a:t>
            </a:r>
            <a:r>
              <a:rPr lang="en-GB" sz="2400"/>
              <a:t> is a comprehensive platform for movie enthusiasts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Track</a:t>
            </a:r>
            <a:r>
              <a:rPr lang="en-GB" sz="2400"/>
              <a:t>, </a:t>
            </a:r>
            <a:r>
              <a:rPr b="1" lang="en-GB" sz="2400"/>
              <a:t>share</a:t>
            </a:r>
            <a:r>
              <a:rPr lang="en-GB" sz="2400"/>
              <a:t>, and </a:t>
            </a:r>
            <a:r>
              <a:rPr b="1" lang="en-GB" sz="2400"/>
              <a:t>discover</a:t>
            </a:r>
            <a:r>
              <a:rPr lang="en-GB" sz="2400"/>
              <a:t> movies with a social-first approach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Easily access your favourite </a:t>
            </a:r>
            <a:r>
              <a:rPr b="1" lang="en-GB" sz="2400"/>
              <a:t>movies information</a:t>
            </a:r>
            <a:endParaRPr b="1" sz="24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9" name="Google Shape;4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388" y="1390603"/>
            <a:ext cx="2120124" cy="455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5738" y="1390715"/>
            <a:ext cx="2120100" cy="455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/>
              <a:t>2. Core features</a:t>
            </a:r>
            <a:endParaRPr/>
          </a:p>
        </p:txBody>
      </p:sp>
      <p:sp>
        <p:nvSpPr>
          <p:cNvPr id="56" name="Google Shape;56;p3"/>
          <p:cNvSpPr txBox="1"/>
          <p:nvPr>
            <p:ph idx="1" type="body"/>
          </p:nvPr>
        </p:nvSpPr>
        <p:spPr>
          <a:xfrm>
            <a:off x="173450" y="1489400"/>
            <a:ext cx="7111500" cy="4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Movie </a:t>
            </a:r>
            <a:r>
              <a:rPr b="1" lang="en-GB" sz="2400"/>
              <a:t>discovery</a:t>
            </a:r>
            <a:r>
              <a:rPr lang="en-GB" sz="2400"/>
              <a:t> and </a:t>
            </a:r>
            <a:r>
              <a:rPr b="1" lang="en-GB" sz="2400"/>
              <a:t>recommendation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Movie </a:t>
            </a:r>
            <a:r>
              <a:rPr b="1" lang="en-GB" sz="2400"/>
              <a:t>details</a:t>
            </a:r>
            <a:r>
              <a:rPr lang="en-GB" sz="2400"/>
              <a:t> including </a:t>
            </a:r>
            <a:r>
              <a:rPr b="1" lang="en-GB" sz="2400"/>
              <a:t>cast </a:t>
            </a:r>
            <a:r>
              <a:rPr lang="en-GB" sz="2400"/>
              <a:t>and availability on streaming platforms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Custom watchlists</a:t>
            </a:r>
            <a:r>
              <a:rPr lang="en-GB" sz="2400"/>
              <a:t> creation with collaboration features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Social interactions</a:t>
            </a:r>
            <a:r>
              <a:rPr lang="en-GB" sz="2400"/>
              <a:t> (following users, sharing lists, posting reviews)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Push notifications</a:t>
            </a:r>
            <a:r>
              <a:rPr lang="en-GB" sz="2400"/>
              <a:t> (movie release date and social events)</a:t>
            </a:r>
            <a:endParaRPr sz="2400"/>
          </a:p>
        </p:txBody>
      </p:sp>
      <p:pic>
        <p:nvPicPr>
          <p:cNvPr id="57" name="Google Shape;5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2334" y="1413200"/>
            <a:ext cx="2090634" cy="448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7188" y="1413127"/>
            <a:ext cx="2090650" cy="448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/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/>
              <a:t>3. Design and UX</a:t>
            </a:r>
            <a:endParaRPr/>
          </a:p>
        </p:txBody>
      </p:sp>
      <p:sp>
        <p:nvSpPr>
          <p:cNvPr id="64" name="Google Shape;64;p4"/>
          <p:cNvSpPr txBox="1"/>
          <p:nvPr>
            <p:ph idx="1" type="body"/>
          </p:nvPr>
        </p:nvSpPr>
        <p:spPr>
          <a:xfrm>
            <a:off x="186800" y="2094750"/>
            <a:ext cx="5680800" cy="3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Material Design</a:t>
            </a:r>
            <a:r>
              <a:rPr lang="en-GB" sz="2400"/>
              <a:t> </a:t>
            </a:r>
            <a:r>
              <a:rPr lang="en-GB" sz="2400"/>
              <a:t>guidelines</a:t>
            </a:r>
            <a:r>
              <a:rPr lang="en-GB" sz="2400"/>
              <a:t> with dynamic theming and dark mode support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Optimized horizontal layouts</a:t>
            </a:r>
            <a:r>
              <a:rPr lang="en-GB" sz="2400"/>
              <a:t> for tablet users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Seamless navigation</a:t>
            </a:r>
            <a:r>
              <a:rPr lang="en-GB" sz="2400"/>
              <a:t> between related content</a:t>
            </a:r>
            <a:endParaRPr/>
          </a:p>
        </p:txBody>
      </p:sp>
      <p:pic>
        <p:nvPicPr>
          <p:cNvPr id="65" name="Google Shape;6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650" y="1567175"/>
            <a:ext cx="6087148" cy="42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441960" y="136526"/>
            <a:ext cx="11262360" cy="880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/>
              <a:t>4. Architecture and external services</a:t>
            </a:r>
            <a:endParaRPr/>
          </a:p>
        </p:txBody>
      </p:sp>
      <p:pic>
        <p:nvPicPr>
          <p:cNvPr id="71" name="Google Shape;71;p5"/>
          <p:cNvPicPr preferRelativeResize="0"/>
          <p:nvPr/>
        </p:nvPicPr>
        <p:blipFill rotWithShape="1">
          <a:blip r:embed="rId4">
            <a:alphaModFix/>
          </a:blip>
          <a:srcRect b="5074" l="0" r="0" t="7137"/>
          <a:stretch/>
        </p:blipFill>
        <p:spPr>
          <a:xfrm>
            <a:off x="1673500" y="1381975"/>
            <a:ext cx="2948600" cy="25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 txBox="1"/>
          <p:nvPr/>
        </p:nvSpPr>
        <p:spPr>
          <a:xfrm>
            <a:off x="1415475" y="3981975"/>
            <a:ext cx="34557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Authentication</a:t>
            </a:r>
            <a:endParaRPr b="1"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Storage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N</a:t>
            </a:r>
            <a:r>
              <a:rPr b="1" lang="en-GB" sz="2000"/>
              <a:t>otifications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User data </a:t>
            </a:r>
            <a:r>
              <a:rPr lang="en-GB" sz="2000"/>
              <a:t>management</a:t>
            </a:r>
            <a:endParaRPr sz="2000"/>
          </a:p>
        </p:txBody>
      </p:sp>
      <p:pic>
        <p:nvPicPr>
          <p:cNvPr id="73" name="Google Shape;73;p5"/>
          <p:cNvPicPr preferRelativeResize="0"/>
          <p:nvPr/>
        </p:nvPicPr>
        <p:blipFill rotWithShape="1">
          <a:blip r:embed="rId5">
            <a:alphaModFix/>
          </a:blip>
          <a:srcRect b="12981" l="0" r="0" t="9606"/>
          <a:stretch/>
        </p:blipFill>
        <p:spPr>
          <a:xfrm>
            <a:off x="6796925" y="1331425"/>
            <a:ext cx="3671250" cy="28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/>
          <p:nvPr/>
        </p:nvSpPr>
        <p:spPr>
          <a:xfrm>
            <a:off x="6379450" y="3982075"/>
            <a:ext cx="54036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Real-time </a:t>
            </a:r>
            <a:r>
              <a:rPr b="1" lang="en-GB" sz="2000"/>
              <a:t>movie information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Cast</a:t>
            </a:r>
            <a:r>
              <a:rPr lang="en-GB" sz="2000"/>
              <a:t> details and filmography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Streaming availability</a:t>
            </a:r>
            <a:r>
              <a:rPr lang="en-GB" sz="2000"/>
              <a:t> by country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Trailers</a:t>
            </a:r>
            <a:r>
              <a:rPr lang="en-GB" sz="2000"/>
              <a:t> and additional contents</a:t>
            </a:r>
            <a:endParaRPr b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idx="1" type="body"/>
          </p:nvPr>
        </p:nvSpPr>
        <p:spPr>
          <a:xfrm>
            <a:off x="150" y="3962400"/>
            <a:ext cx="121920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Thank you for the attention.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black background with a black square&#10;&#10;Description automatically generated with medium confidence" id="80" name="Google Shape;80;p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4300" y="913500"/>
            <a:ext cx="3651000" cy="3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0" y="-91725"/>
            <a:ext cx="3288250" cy="13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litecnico di Milano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2015-05-26T12:27:57Z</dcterms:created>
  <dc:creator>Alessandro Colleoni</dc:creator>
</cp:coreProperties>
</file>